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93725" y="6629400"/>
            <a:ext cx="24352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fld id="{C4959088-B2ED-445C-8B54-1376CB3F0BC5}" type="slidenum">
              <a:rPr lang="en-US" sz="800" i="1">
                <a:solidFill>
                  <a:schemeClr val="bg1"/>
                </a:solidFill>
              </a:rPr>
              <a:pPr>
                <a:defRPr/>
              </a:pPr>
              <a:t>‹#›</a:t>
            </a:fld>
            <a:r>
              <a:rPr lang="en-US" sz="800" i="1" dirty="0">
                <a:solidFill>
                  <a:schemeClr val="bg1"/>
                </a:solidFill>
              </a:rPr>
              <a:t>  • </a:t>
            </a:r>
            <a:r>
              <a:rPr lang="en-US" sz="800" i="1" dirty="0" smtClean="0">
                <a:solidFill>
                  <a:schemeClr val="bg1"/>
                </a:solidFill>
              </a:rPr>
              <a:t>S.C • June-12</a:t>
            </a:r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346950" y="6629400"/>
            <a:ext cx="12461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800" i="1">
                <a:solidFill>
                  <a:schemeClr val="bg1"/>
                </a:solidFill>
              </a:rPr>
              <a:t>Confidential Proprietary</a:t>
            </a:r>
            <a:endParaRPr lang="en-US" sz="800">
              <a:solidFill>
                <a:schemeClr val="bg1"/>
              </a:solidFill>
            </a:endParaRPr>
          </a:p>
        </p:txBody>
      </p:sp>
      <p:pic>
        <p:nvPicPr>
          <p:cNvPr id="6" name="Picture 9" descr="ONVert-3DShadow-L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914400"/>
            <a:ext cx="29019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257800"/>
            <a:ext cx="6400800" cy="11430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28600"/>
            <a:ext cx="22479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228600"/>
            <a:ext cx="65913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auto">
          <a:xfrm flipV="1">
            <a:off x="0" y="6248400"/>
            <a:ext cx="9144000" cy="609600"/>
          </a:xfrm>
          <a:prstGeom prst="rect">
            <a:avLst/>
          </a:prstGeom>
          <a:gradFill rotWithShape="0">
            <a:gsLst>
              <a:gs pos="0">
                <a:srgbClr val="3D5584"/>
              </a:gs>
              <a:gs pos="50000">
                <a:srgbClr val="5C90CC"/>
              </a:gs>
              <a:gs pos="100000">
                <a:srgbClr val="3D558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7" name="Picture 17" descr="ONHoriz-3DNoShad-White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858000" y="6270625"/>
            <a:ext cx="19812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228600"/>
            <a:ext cx="899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93725" y="6542088"/>
            <a:ext cx="243522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fld id="{A822F314-899B-461E-A227-416B275FEB01}" type="slidenum">
              <a:rPr lang="en-US" sz="800" i="1">
                <a:solidFill>
                  <a:schemeClr val="bg1"/>
                </a:solidFill>
              </a:rPr>
              <a:pPr>
                <a:defRPr/>
              </a:pPr>
              <a:t>‹#›</a:t>
            </a:fld>
            <a:r>
              <a:rPr lang="en-US" sz="800" i="1" dirty="0">
                <a:solidFill>
                  <a:schemeClr val="bg1"/>
                </a:solidFill>
              </a:rPr>
              <a:t>  • </a:t>
            </a:r>
            <a:r>
              <a:rPr lang="en-US" sz="800" i="1" dirty="0" smtClean="0">
                <a:solidFill>
                  <a:schemeClr val="bg1"/>
                </a:solidFill>
              </a:rPr>
              <a:t>S.C • June-12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948113" y="6542088"/>
            <a:ext cx="12461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00" i="1">
                <a:solidFill>
                  <a:schemeClr val="bg1"/>
                </a:solidFill>
              </a:rPr>
              <a:t>Confidential Proprietary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 flipV="1">
            <a:off x="0" y="0"/>
            <a:ext cx="9144000" cy="76200"/>
          </a:xfrm>
          <a:prstGeom prst="rect">
            <a:avLst/>
          </a:prstGeom>
          <a:gradFill rotWithShape="0">
            <a:gsLst>
              <a:gs pos="0">
                <a:srgbClr val="3D5584"/>
              </a:gs>
              <a:gs pos="50000">
                <a:srgbClr val="5C90CC"/>
              </a:gs>
              <a:gs pos="100000">
                <a:srgbClr val="3D5584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D8435"/>
          </a:solidFill>
          <a:latin typeface="Arial" charset="0"/>
          <a:ea typeface="Adobe 명조 Std Acro M" charset="-127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.cannenterre@onsemi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NCP1380 SIMPLIS MODEL GUIDE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91200" y="5334000"/>
            <a:ext cx="3124200" cy="1143000"/>
          </a:xfrm>
        </p:spPr>
        <p:txBody>
          <a:bodyPr/>
          <a:lstStyle/>
          <a:p>
            <a:pPr algn="l"/>
            <a:r>
              <a:rPr lang="en-US" sz="1600" dirty="0" smtClean="0"/>
              <a:t>Made by: </a:t>
            </a:r>
          </a:p>
          <a:p>
            <a:pPr algn="l"/>
            <a:r>
              <a:rPr lang="en-US" sz="1600" dirty="0" smtClean="0"/>
              <a:t>Stéphanie CANNENTERRE</a:t>
            </a:r>
          </a:p>
          <a:p>
            <a:pPr algn="l"/>
            <a:r>
              <a:rPr lang="en-US" sz="1600" dirty="0" smtClean="0">
                <a:hlinkClick r:id="rId2"/>
              </a:rPr>
              <a:t>s.cannenterre@onsemi.com</a:t>
            </a:r>
            <a:endParaRPr lang="en-US" sz="1600" dirty="0" smtClean="0"/>
          </a:p>
          <a:p>
            <a:pPr algn="l"/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models were built using </a:t>
            </a:r>
            <a:r>
              <a:rPr lang="en-US" dirty="0" err="1" smtClean="0"/>
              <a:t>Simplis</a:t>
            </a:r>
            <a:r>
              <a:rPr lang="en-US" dirty="0" smtClean="0"/>
              <a:t> primitive components and should be used with </a:t>
            </a:r>
            <a:r>
              <a:rPr lang="en-US" dirty="0" err="1" smtClean="0"/>
              <a:t>Simplis</a:t>
            </a:r>
            <a:r>
              <a:rPr lang="en-US" dirty="0" smtClean="0"/>
              <a:t> simulator.</a:t>
            </a:r>
          </a:p>
          <a:p>
            <a:r>
              <a:rPr lang="en-US" dirty="0" smtClean="0"/>
              <a:t>They may not support </a:t>
            </a:r>
            <a:r>
              <a:rPr lang="en-US" dirty="0" err="1" smtClean="0"/>
              <a:t>Simetrix</a:t>
            </a:r>
            <a:r>
              <a:rPr lang="en-US" dirty="0" smtClean="0"/>
              <a:t> simulator.</a:t>
            </a:r>
          </a:p>
          <a:p>
            <a:r>
              <a:rPr lang="en-US" dirty="0" smtClean="0"/>
              <a:t>There are two sets of schematics and NCP1380 models:</a:t>
            </a:r>
          </a:p>
          <a:p>
            <a:pPr lvl="1"/>
            <a:r>
              <a:rPr lang="en-US" dirty="0" smtClean="0"/>
              <a:t>Schematics and NCP1380 models for transient simulations: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Schematics: “NCP1380B_Detailed_Tran_Bench.sxch” and “NCP1380B_Detailed_Tran_Bench.sxch”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Models: “NCP1380B.sxcmp”, “NCP1380D.sxcmp”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Schematic and NCP1380 model for AC simulation: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Schematic: “NCP1380_AC_Simu_Bench.sxch”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Model: “NCP1380_AC.sxcmp”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85800"/>
          </a:xfrm>
        </p:spPr>
        <p:txBody>
          <a:bodyPr/>
          <a:lstStyle/>
          <a:p>
            <a:r>
              <a:rPr lang="en-US" sz="2800" dirty="0" smtClean="0"/>
              <a:t>Schematic for Transient Simulations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953000"/>
            <a:ext cx="7772400" cy="1371600"/>
          </a:xfrm>
        </p:spPr>
        <p:txBody>
          <a:bodyPr/>
          <a:lstStyle/>
          <a:p>
            <a:r>
              <a:rPr lang="en-US" sz="1800" dirty="0" smtClean="0"/>
              <a:t>For transient simulation, use the following schematics:</a:t>
            </a:r>
          </a:p>
          <a:p>
            <a:pPr lvl="1"/>
            <a:r>
              <a:rPr lang="en-US" sz="1400" dirty="0" smtClean="0"/>
              <a:t>NCP1380B_Detailed_Tran_Bench.sxch</a:t>
            </a:r>
          </a:p>
          <a:p>
            <a:pPr lvl="1"/>
            <a:r>
              <a:rPr lang="en-US" sz="1400" dirty="0" smtClean="0"/>
              <a:t>NCP1380D_Detailed_Tran_Bench.sxch</a:t>
            </a:r>
          </a:p>
          <a:p>
            <a:r>
              <a:rPr lang="en-US" sz="1800" dirty="0" smtClean="0"/>
              <a:t>Initial condition is set on V</a:t>
            </a:r>
            <a:r>
              <a:rPr lang="en-US" sz="1800" baseline="-25000" dirty="0" smtClean="0"/>
              <a:t>CC</a:t>
            </a:r>
            <a:r>
              <a:rPr lang="en-US" sz="1800" dirty="0" smtClean="0"/>
              <a:t> capacitor to speed the simulation time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762001"/>
            <a:ext cx="664160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Transient Simulation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447800"/>
            <a:ext cx="4114800" cy="4724400"/>
          </a:xfrm>
        </p:spPr>
        <p:txBody>
          <a:bodyPr/>
          <a:lstStyle/>
          <a:p>
            <a:r>
              <a:rPr lang="en-US" sz="1800" dirty="0" smtClean="0"/>
              <a:t>Enter your simulation analysis parameters (stop time, number of plots points)</a:t>
            </a:r>
          </a:p>
          <a:p>
            <a:r>
              <a:rPr lang="en-US" sz="1800" dirty="0" smtClean="0"/>
              <a:t>By default, only the voltage/current at specific probes are saved. This can be changed by the user in the saves options.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Note: the transient bench schematics only support transient analysis.</a:t>
            </a:r>
          </a:p>
          <a:p>
            <a:pPr lvl="1"/>
            <a:r>
              <a:rPr lang="en-US" sz="1400" dirty="0" smtClean="0"/>
              <a:t>NCP1380B_Detailed_Tran_Bench.sxch</a:t>
            </a:r>
          </a:p>
          <a:p>
            <a:pPr lvl="1"/>
            <a:r>
              <a:rPr lang="en-US" sz="1400" dirty="0" smtClean="0"/>
              <a:t>NCP1380D_Detailed_Tran_Bench.sxch</a:t>
            </a:r>
          </a:p>
          <a:p>
            <a:endParaRPr lang="en-US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1" y="1295400"/>
            <a:ext cx="4267200" cy="338155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Transient Simulation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1295400"/>
            <a:ext cx="2209800" cy="46101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219200"/>
            <a:ext cx="5867400" cy="4697576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533400"/>
          </a:xfrm>
        </p:spPr>
        <p:txBody>
          <a:bodyPr/>
          <a:lstStyle/>
          <a:p>
            <a:r>
              <a:rPr lang="en-US" sz="2800" dirty="0" smtClean="0"/>
              <a:t>Schematic for AC simulation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29200"/>
            <a:ext cx="8686800" cy="1600200"/>
          </a:xfrm>
        </p:spPr>
        <p:txBody>
          <a:bodyPr/>
          <a:lstStyle/>
          <a:p>
            <a:r>
              <a:rPr lang="en-US" sz="1600" dirty="0" smtClean="0"/>
              <a:t>For transient simulation, use the following schematic: “NCP1380_AC_Simu_Bench.sxch”</a:t>
            </a:r>
          </a:p>
          <a:p>
            <a:r>
              <a:rPr lang="en-US" sz="1600" dirty="0" smtClean="0"/>
              <a:t>A simplified model of NCP1380 (NCP1380_AC.sxcmp) were all the protections have been removed is used for AC simulations. This is to avoid any convergence issue.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634035"/>
            <a:ext cx="7102673" cy="431896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Simulation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447800"/>
            <a:ext cx="4114800" cy="4724400"/>
          </a:xfrm>
        </p:spPr>
        <p:txBody>
          <a:bodyPr/>
          <a:lstStyle/>
          <a:p>
            <a:r>
              <a:rPr lang="en-US" sz="1800" dirty="0" smtClean="0"/>
              <a:t>Enter your simulation analysis parameters (max. period and number of cycles before launching POP)</a:t>
            </a:r>
          </a:p>
          <a:p>
            <a:r>
              <a:rPr lang="en-US" sz="1800" dirty="0" smtClean="0"/>
              <a:t>By default, only the voltage/current at specific probes are saved. This can be changed by the user in the saves options.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371600"/>
            <a:ext cx="4543425" cy="36004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2800" y="1066800"/>
            <a:ext cx="1752600" cy="5181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8145" y="1143000"/>
            <a:ext cx="6091255" cy="48768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dobe 명조 Std Acro M"/>
        <a:cs typeface=""/>
      </a:majorFont>
      <a:minorFont>
        <a:latin typeface="Arial"/>
        <a:ea typeface="Adobe 명조 Std Acro 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dobe 명조 Std Acro M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dobe 명조 Std Acro M" charset="-127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NewTemplate-Nov09</Template>
  <TotalTime>58</TotalTime>
  <Words>267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NCP1380 SIMPLIS MODEL GUIDE</vt:lpstr>
      <vt:lpstr>About the Models</vt:lpstr>
      <vt:lpstr>Schematic for Transient Simulations</vt:lpstr>
      <vt:lpstr>Transient Simulation Set Up</vt:lpstr>
      <vt:lpstr>Transient Simulation Result</vt:lpstr>
      <vt:lpstr>Schematic for AC simulation</vt:lpstr>
      <vt:lpstr>AC Simulation Set Up</vt:lpstr>
      <vt:lpstr>AC Simulation Results</vt:lpstr>
    </vt:vector>
  </TitlesOfParts>
  <Company>ON Semiconductor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NCP1380 Simplis Model Guide</dc:title>
  <dc:creator>Stephanie Cannenterre</dc:creator>
  <cp:lastModifiedBy>Stephanie Cannenterre</cp:lastModifiedBy>
  <cp:revision>27</cp:revision>
  <dcterms:created xsi:type="dcterms:W3CDTF">2012-06-11T06:07:55Z</dcterms:created>
  <dcterms:modified xsi:type="dcterms:W3CDTF">2012-06-11T12:24:51Z</dcterms:modified>
</cp:coreProperties>
</file>